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373D-8BE7-6A4D-AAEE-55CCDEBC8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2310C-D4F0-2840-84AF-F9275350D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DE5E7-35DB-3B41-BA17-F8EB11B5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54A1-DF8B-3449-B251-C1D82486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4F58-E3CD-6143-ACEB-CA70ED0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EF24-6DDE-C844-A3A4-C20B33E4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79FF8-7B2A-F546-9304-1467D8318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5F47-28AA-3046-B289-4969EE13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F8164-EBB7-4D4A-9592-6B3CC01C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357A5-224E-FB40-83B8-527EFDF6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6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C5840D-0E37-CD40-B610-5C2658D2F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CB7E5-14BF-D04D-AC61-C78CF44C5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96F7E-AE16-3D43-8818-98C980A61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90065-0983-4349-A58B-C8541AE2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C0D67-1A22-F642-A0F9-8EE465AA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801B-0909-D24E-A42E-766EB804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E4799-85BD-D04C-953A-ACE6BE63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32D8-C3E4-4446-9BA2-C583DB76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516EB-8C5F-C44E-A9B9-62EF9FF10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E08E3-6E31-D547-8499-CAE205BD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6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7475-AC4D-0346-847A-3AF04125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D90A2-8DEE-8545-AFAC-C96463A3C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1560D-8D42-564F-845B-C972A0D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0ED36-D293-F941-95F7-4F68AEAF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E8994-D554-2844-B5A3-AE8B6BCD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701A-BFF7-BD43-82FB-F351D088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FEF5D-FD8E-6A43-BE74-032D04AB0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D03C3-3992-194E-A566-CDF3C1156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639C1-77DB-3541-9EE5-007FB06F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EFC4F-605A-3B4A-9BC8-FE5639C9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EE093-71F5-9445-B16E-91F8F58A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9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169D-E4F1-E74E-9334-3A1D6241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FE6BC-22D3-6B4A-A51D-953BFA1D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2583C-5441-124D-A100-930369773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D6575-7CD3-BA48-A9DB-A05CEB3D3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BA399-2AC4-C546-AC08-8DBBEBEC6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0290F0-A971-EC40-9D06-23A43791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C5DD3-ED60-F64A-8739-DFD18311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D7C5A-9A6C-F740-8360-F71E5084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15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EA2F-89DC-0344-9D7D-1BCFAD92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8FEC6-3DE6-9944-ADEB-E1624108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32062-EA13-2940-9060-AD046E9F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EE276-EA7C-8640-B6A1-0A42B254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2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DC07A-4280-C741-AA5A-F9544A6C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FB023-77A6-D44D-9FC5-24FB2982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09DE-D370-0B43-87D9-BF532135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9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543F-224E-DF41-92AB-0C7D84CF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550B-F40B-244E-A4AE-92A39292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B2D9-AD49-8341-BB73-C7274B54D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212BA-A77B-C344-B63C-C2D35C68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0D34D-4115-5D4A-863F-BAFF4548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D303-89EA-1F40-B03F-E82F11A0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1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679F-CD8F-7748-81BD-0A48F7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BA4DC-4E1E-7C41-A824-1825EFE92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6C8F8-7CB1-034D-88D0-074EDC37C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70970-7C10-E343-8962-A3F06632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B49FA-26FC-AD42-BEEF-8CDD2B2F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F0C9C-39F3-2E4B-A33A-3CDA1F75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0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DF464-290C-7E4D-BB00-55BA5C54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2D982-0DFA-AD44-AD69-C863235B4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9D63B-D85C-6048-9057-1D19FEEEE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A36AD-666F-3D4C-BD89-60440CDD0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39262-7B03-4E46-A365-AF263E1E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0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Academy, Fountain Park, Lewis Place Place, 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November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12,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Lewis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5 total crimes in November 2019</a:t>
            </a:r>
          </a:p>
          <a:p>
            <a:pPr lvl="1"/>
            <a:r>
              <a:rPr b="1"/>
              <a:t>-55% change compared to November 2018 (11 total crimes)</a:t>
            </a:r>
          </a:p>
          <a:p>
            <a:pPr lvl="1"/>
            <a:r>
              <a:rPr b="1"/>
              <a:t>0 crime(s) against persons in November 2019</a:t>
            </a:r>
          </a:p>
          <a:p>
            <a:pPr lvl="1"/>
            <a:r>
              <a:rPr b="1"/>
              <a:t>-100% change compared to November 2018 (2 crimes against persons)</a:t>
            </a:r>
          </a:p>
          <a:p>
            <a:pPr lvl="1"/>
            <a:r>
              <a:rPr b="1"/>
              <a:t>112 total crimes in 2019</a:t>
            </a:r>
          </a:p>
          <a:p>
            <a:pPr lvl="1"/>
            <a:r>
              <a:rPr b="1"/>
              <a:t>4% change compared to this time in 2018 (108 total crimes)</a:t>
            </a:r>
          </a:p>
          <a:p>
            <a:pPr lvl="1"/>
            <a:r>
              <a:rPr b="1"/>
              <a:t>37 crime(s) against persons in 2019</a:t>
            </a:r>
          </a:p>
          <a:p>
            <a:pPr lvl="1"/>
            <a:r>
              <a:rPr b="1"/>
              <a:t>-5% change compared to this time in 2018 (39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Year to Year Comparison</a:t>
            </a:r>
          </a:p>
        </p:txBody>
      </p:sp>
      <p:graphicFrame>
        <p:nvGraphicFramePr>
          <p:cNvPr id="355102881" name="Table 35510288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50998145" name="Table 55099814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Summary Tables</a:t>
            </a:r>
          </a:p>
        </p:txBody>
      </p:sp>
      <p:graphicFrame>
        <p:nvGraphicFramePr>
          <p:cNvPr id="492249107" name="Table 49224910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2323560" name="Table 16232355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98009352" name="Table 29800935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6094860" name="Table 52609485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 Map</a:t>
            </a:r>
          </a:p>
        </p:txBody>
      </p:sp>
      <p:pic>
        <p:nvPicPr>
          <p:cNvPr id="3" name="Picture 1" descr="/Users/jesstevens/Documents/Github/WUMCRC/Projects/r-crime-mapping/results/2019/November/lp/l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November 2019</a:t>
            </a:r>
          </a:p>
          <a:p>
            <a:pPr lvl="1"/>
            <a:r>
              <a:rPr b="1"/>
              <a:t>67% change compared to November 2018 (9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-80% change compared to November 2018 (5 crimes against persons)</a:t>
            </a:r>
          </a:p>
          <a:p>
            <a:pPr lvl="1"/>
            <a:r>
              <a:rPr b="1"/>
              <a:t>162 total crimes in 2019</a:t>
            </a:r>
          </a:p>
          <a:p>
            <a:pPr lvl="1"/>
            <a:r>
              <a:rPr b="1"/>
              <a:t>-9% change compared to this time in 2018 (178 total crimes)</a:t>
            </a:r>
          </a:p>
          <a:p>
            <a:pPr lvl="1"/>
            <a:r>
              <a:rPr b="1"/>
              <a:t>32 crime(s) against persons in 2019</a:t>
            </a:r>
          </a:p>
          <a:p>
            <a:pPr lvl="1"/>
            <a:r>
              <a:rPr b="1"/>
              <a:t>-29% change compared to this time in 2018 (45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Year to Year Comparison</a:t>
            </a:r>
          </a:p>
        </p:txBody>
      </p:sp>
      <p:graphicFrame>
        <p:nvGraphicFramePr>
          <p:cNvPr id="275402348" name="Table 27540234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89975743" name="Table 28997574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Tables</a:t>
            </a:r>
          </a:p>
        </p:txBody>
      </p:sp>
      <p:graphicFrame>
        <p:nvGraphicFramePr>
          <p:cNvPr id="813034633" name="Table 81303463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5865023" name="Table 17586502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60826574" name="Table 86082657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8488099" name="Table 76848809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 Map</a:t>
            </a:r>
          </a:p>
        </p:txBody>
      </p:sp>
      <p:pic>
        <p:nvPicPr>
          <p:cNvPr id="3" name="Picture 1" descr="/Users/jesstevens/Documents/Github/WUMCRC/Projects/r-crime-mapping/results/2019/November/vd/vd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Novem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November 2019</a:t>
            </a:r>
          </a:p>
          <a:p>
            <a:pPr lvl="1"/>
            <a:r>
              <a:rPr b="1"/>
              <a:t>-40% change compared to November 2018 (20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-80% change compared to November 2018 (5 crimes against persons)</a:t>
            </a:r>
          </a:p>
          <a:p>
            <a:pPr lvl="1"/>
            <a:r>
              <a:rPr b="1"/>
              <a:t>204 total crimes in 2019</a:t>
            </a:r>
          </a:p>
          <a:p>
            <a:pPr lvl="1"/>
            <a:r>
              <a:rPr b="1"/>
              <a:t>-14% change compared to this time in 2018 (236 total crimes)</a:t>
            </a:r>
          </a:p>
          <a:p>
            <a:pPr lvl="1"/>
            <a:r>
              <a:rPr b="1"/>
              <a:t>62 crime(s) against persons in 2019</a:t>
            </a:r>
          </a:p>
          <a:p>
            <a:pPr lvl="1"/>
            <a:r>
              <a:rPr b="1"/>
              <a:t>3% change compared to this time in 2018 (60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Time of Crimes Map</a:t>
            </a:r>
          </a:p>
        </p:txBody>
      </p:sp>
      <p:pic>
        <p:nvPicPr>
          <p:cNvPr id="3" name="Picture 1" descr="/Users/jesstevens/Documents/Github/WUMCRC/Projects/r-crime-mapping/results/2019/November/ac/ac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Violent Crime Map</a:t>
            </a:r>
          </a:p>
        </p:txBody>
      </p:sp>
      <p:pic>
        <p:nvPicPr>
          <p:cNvPr id="3" name="Picture 1" descr="/Users/jesstevens/Documents/Github/WUMCRC/Projects/r-crime-mapping/results/2019/November/ac/ac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 Density Map</a:t>
            </a:r>
          </a:p>
        </p:txBody>
      </p:sp>
      <p:pic>
        <p:nvPicPr>
          <p:cNvPr id="3" name="Picture 1" descr="/Users/jesstevens/Documents/Github/WUMCRC/Projects/r-crime-mapping/results/2019/November/ac/ac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Larceny Breakdown</a:t>
            </a:r>
          </a:p>
        </p:txBody>
      </p:sp>
      <p:graphicFrame>
        <p:nvGraphicFramePr>
          <p:cNvPr id="995979590" name="Table 99597958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04861601" name="Table 50486160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1220611" name="Table 30122061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07486912" name="Table 80748691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ac/ac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Time of Day</a:t>
            </a:r>
          </a:p>
        </p:txBody>
      </p:sp>
      <p:pic>
        <p:nvPicPr>
          <p:cNvPr id="3" name="Picture 1" descr="/Users/jesstevens/Documents/Github/WUMCRC/Projects/r-crime-mapping/results/2019/November/ac/ac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ac/ac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Time of Crimes Map</a:t>
            </a:r>
          </a:p>
        </p:txBody>
      </p:sp>
      <p:pic>
        <p:nvPicPr>
          <p:cNvPr id="3" name="Picture 1" descr="/Users/jesstevens/Documents/Github/WUMCRC/Projects/r-crime-mapping/results/2019/November/fp/f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Year to Year Comparison</a:t>
            </a:r>
          </a:p>
        </p:txBody>
      </p:sp>
      <p:graphicFrame>
        <p:nvGraphicFramePr>
          <p:cNvPr id="562236929" name="Table 56223692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54519499" name="Table 65451949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Violent Crime Map</a:t>
            </a:r>
          </a:p>
        </p:txBody>
      </p:sp>
      <p:pic>
        <p:nvPicPr>
          <p:cNvPr id="3" name="Picture 1" descr="/Users/jesstevens/Documents/Github/WUMCRC/Projects/r-crime-mapping/results/2019/November/fp/f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 Density Map</a:t>
            </a:r>
          </a:p>
        </p:txBody>
      </p:sp>
      <p:pic>
        <p:nvPicPr>
          <p:cNvPr id="3" name="Picture 1" descr="/Users/jesstevens/Documents/Github/WUMCRC/Projects/r-crime-mapping/results/2019/November/fp/f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Larceny Breakdown</a:t>
            </a:r>
          </a:p>
        </p:txBody>
      </p:sp>
      <p:graphicFrame>
        <p:nvGraphicFramePr>
          <p:cNvPr id="684632063" name="Table 68463206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6547065" name="Table 40654706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1279936" name="Table 92127993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1367895" name="Table 24136789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fp/f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Time of Day</a:t>
            </a:r>
          </a:p>
        </p:txBody>
      </p:sp>
      <p:pic>
        <p:nvPicPr>
          <p:cNvPr id="3" name="Picture 1" descr="/Users/jesstevens/Documents/Github/WUMCRC/Projects/r-crime-mapping/results/2019/November/fp/f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fp/f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Time of Crimes Map</a:t>
            </a:r>
          </a:p>
        </p:txBody>
      </p:sp>
      <p:pic>
        <p:nvPicPr>
          <p:cNvPr id="3" name="Picture 1" descr="/Users/jesstevens/Documents/Github/WUMCRC/Projects/r-crime-mapping/results/2019/November/lp/l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Violent Crime Map</a:t>
            </a:r>
          </a:p>
        </p:txBody>
      </p:sp>
      <p:pic>
        <p:nvPicPr>
          <p:cNvPr id="3" name="Picture 1" descr="/Users/jesstevens/Documents/Github/WUMCRC/Projects/r-crime-mapping/results/2019/November/lp/l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 Density Map</a:t>
            </a:r>
          </a:p>
        </p:txBody>
      </p:sp>
      <p:pic>
        <p:nvPicPr>
          <p:cNvPr id="3" name="Picture 1" descr="/Users/jesstevens/Documents/Github/WUMCRC/Projects/r-crime-mapping/results/2019/November/lp/l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Tables</a:t>
            </a:r>
          </a:p>
        </p:txBody>
      </p:sp>
      <p:graphicFrame>
        <p:nvGraphicFramePr>
          <p:cNvPr id="867956662" name="Table 86795666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4648896" name="Table 13464889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9199354" name="Table 8919935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2310831" name="Table 14231083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Larceny Breakdown</a:t>
            </a:r>
          </a:p>
        </p:txBody>
      </p:sp>
      <p:graphicFrame>
        <p:nvGraphicFramePr>
          <p:cNvPr id="922924202" name="Table 92292420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7251044" name="Table 22725104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30300892" name="Table 73030089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6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0740951" name="Table 28074095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843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lp/l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Time of Day</a:t>
            </a:r>
          </a:p>
        </p:txBody>
      </p:sp>
      <p:pic>
        <p:nvPicPr>
          <p:cNvPr id="3" name="Picture 1" descr="/Users/jesstevens/Documents/Github/WUMCRC/Projects/r-crime-mapping/results/2019/November/lp/l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lp/l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Time of Crimes Map</a:t>
            </a:r>
          </a:p>
        </p:txBody>
      </p:sp>
      <p:pic>
        <p:nvPicPr>
          <p:cNvPr id="3" name="Picture 1" descr="/Users/jesstevens/Documents/Github/WUMCRC/Projects/r-crime-mapping/results/2019/November/vd/vd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Violent Crime Map</a:t>
            </a:r>
          </a:p>
        </p:txBody>
      </p:sp>
      <p:pic>
        <p:nvPicPr>
          <p:cNvPr id="3" name="Picture 1" descr="/Users/jesstevens/Documents/Github/WUMCRC/Projects/r-crime-mapping/results/2019/November/vd/vd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 Density Map</a:t>
            </a:r>
          </a:p>
        </p:txBody>
      </p:sp>
      <p:pic>
        <p:nvPicPr>
          <p:cNvPr id="3" name="Picture 1" descr="/Users/jesstevens/Documents/Github/WUMCRC/Projects/r-crime-mapping/results/2019/November/vd/vd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Larceny Breakdown</a:t>
            </a:r>
          </a:p>
        </p:txBody>
      </p:sp>
      <p:graphicFrame>
        <p:nvGraphicFramePr>
          <p:cNvPr id="884236030" name="Table 88423602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10006797" name="Table 71000679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6662777" name="Table 59666277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9735306" name="Table 10973530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vd/vd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 Map</a:t>
            </a:r>
          </a:p>
        </p:txBody>
      </p:sp>
      <p:pic>
        <p:nvPicPr>
          <p:cNvPr id="3" name="Picture 1" descr="/Users/jesstevens/Documents/Github/WUMCRC/Projects/r-crime-mapping/results/2019/November/ac/ac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Time of Day</a:t>
            </a:r>
          </a:p>
        </p:txBody>
      </p:sp>
      <p:pic>
        <p:nvPicPr>
          <p:cNvPr id="3" name="Picture 1" descr="/Users/jesstevens/Documents/Github/WUMCRC/Projects/r-crime-mapping/results/2019/November/vd/vd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vd/vd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November 2019</a:t>
            </a:r>
          </a:p>
          <a:p>
            <a:pPr lvl="1"/>
            <a:r>
              <a:rPr b="1"/>
              <a:t>-18% change compared to November 2018 (11 total crimes)</a:t>
            </a:r>
          </a:p>
          <a:p>
            <a:pPr lvl="1"/>
            <a:r>
              <a:rPr b="1"/>
              <a:t>4 crime(s) against persons in November 2019</a:t>
            </a:r>
          </a:p>
          <a:p>
            <a:pPr lvl="1"/>
            <a:r>
              <a:rPr b="1"/>
              <a:t>33% change compared to November 2018 (3 crimes against persons)</a:t>
            </a:r>
          </a:p>
          <a:p>
            <a:pPr lvl="1"/>
            <a:r>
              <a:rPr b="1"/>
              <a:t>159 total crimes in 2019</a:t>
            </a:r>
          </a:p>
          <a:p>
            <a:pPr lvl="1"/>
            <a:r>
              <a:rPr b="1"/>
              <a:t>3% change compared to this time in 2018 (154 total crimes)</a:t>
            </a:r>
          </a:p>
          <a:p>
            <a:pPr lvl="1"/>
            <a:r>
              <a:rPr b="1"/>
              <a:t>66 crime(s) against persons in 2019</a:t>
            </a:r>
          </a:p>
          <a:p>
            <a:pPr lvl="1"/>
            <a:r>
              <a:rPr b="1"/>
              <a:t>57% change compared to this time in 2018 (42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Year to Year Comparison</a:t>
            </a:r>
          </a:p>
        </p:txBody>
      </p:sp>
      <p:graphicFrame>
        <p:nvGraphicFramePr>
          <p:cNvPr id="540022961" name="Table 54002296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0745491" name="Table 33074549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Tables</a:t>
            </a:r>
          </a:p>
        </p:txBody>
      </p:sp>
      <p:graphicFrame>
        <p:nvGraphicFramePr>
          <p:cNvPr id="941196737" name="Table 94119673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31271514" name="Table 53127151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12733403" name="Table 71273340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2499482" name="Table 43249948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 Map</a:t>
            </a:r>
          </a:p>
        </p:txBody>
      </p:sp>
      <p:pic>
        <p:nvPicPr>
          <p:cNvPr id="3" name="Picture 1" descr="/Users/jesstevens/Documents/Github/WUMCRC/Projects/r-crime-mapping/results/2019/November/fp/f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2300</Words>
  <Application>Microsoft Macintosh PowerPoint</Application>
  <PresentationFormat>On-screen Show (4:3)</PresentationFormat>
  <Paragraphs>1369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Academy, Fountain Park, Lewis Place Place, Vandeventer</vt:lpstr>
      <vt:lpstr>Academy: Summary Notes</vt:lpstr>
      <vt:lpstr>Academy: Year to Year Comparison</vt:lpstr>
      <vt:lpstr>Academy: Summary Tables</vt:lpstr>
      <vt:lpstr>Academy: Total Crime Map</vt:lpstr>
      <vt:lpstr>Fountain Park: Summary Notes</vt:lpstr>
      <vt:lpstr>Fountain Park: Year to Year Comparison</vt:lpstr>
      <vt:lpstr>Fountain Park: Summary Tables</vt:lpstr>
      <vt:lpstr>Fountain Park: Total Crime Map</vt:lpstr>
      <vt:lpstr>Summary Notes: Lewis Place</vt:lpstr>
      <vt:lpstr>Lewis Place: Year to Year Comparison</vt:lpstr>
      <vt:lpstr>Lewis Place: Summary Tables</vt:lpstr>
      <vt:lpstr>Lewis Place: Total Crime Map</vt:lpstr>
      <vt:lpstr>Vandeventer: Summary Notes</vt:lpstr>
      <vt:lpstr>Vandeventer: Year to Year Comparison</vt:lpstr>
      <vt:lpstr>Vandeventer: Summary Tables</vt:lpstr>
      <vt:lpstr>Vandeventer: Total Crime Map</vt:lpstr>
      <vt:lpstr>District 5: Crime Rates Map</vt:lpstr>
      <vt:lpstr>District 5: Density Map Explanation</vt:lpstr>
      <vt:lpstr>Academy: Neighborhood Detail</vt:lpstr>
      <vt:lpstr>Academy: Time of Crimes Map</vt:lpstr>
      <vt:lpstr>Academy: Violent Crime Map</vt:lpstr>
      <vt:lpstr>Academy: Crime Density Map</vt:lpstr>
      <vt:lpstr>Academy: Larceny Breakdown</vt:lpstr>
      <vt:lpstr>Academy: Total Crimes by Days of the Week</vt:lpstr>
      <vt:lpstr>Academy: Crimes by Time of Day</vt:lpstr>
      <vt:lpstr>Academy: Crimes by Day &amp; Category</vt:lpstr>
      <vt:lpstr>Fountain Park: Neighborhood Detail</vt:lpstr>
      <vt:lpstr>Fountain Park: Time of Crimes Map</vt:lpstr>
      <vt:lpstr>Fountain Park: Violent Crime Map</vt:lpstr>
      <vt:lpstr>Fountain Park: Crime Density Map</vt:lpstr>
      <vt:lpstr>Fountain Park: Larceny Breakdown</vt:lpstr>
      <vt:lpstr>Fountain Park: Total Crimes by Days of the Week</vt:lpstr>
      <vt:lpstr>Fountain Park: Crimes by Time of Day</vt:lpstr>
      <vt:lpstr>Fountain Park: Crimes by Day &amp; Category</vt:lpstr>
      <vt:lpstr>Lewis Place: Neighborhood Detail</vt:lpstr>
      <vt:lpstr>Lewis Place: Time of Crimes Map</vt:lpstr>
      <vt:lpstr>Lewis Place: Violent Crime Map</vt:lpstr>
      <vt:lpstr>Lewis Place: Crime Density Map</vt:lpstr>
      <vt:lpstr>Lewis Place: Larceny Breakdown</vt:lpstr>
      <vt:lpstr>Lewis Place: Total Crimes by Days of the Week</vt:lpstr>
      <vt:lpstr>Lewis Place: Crimes by Time of Day</vt:lpstr>
      <vt:lpstr>Lewis Place: Crimes by Day &amp; Category</vt:lpstr>
      <vt:lpstr>Vandeventer: Neighborhood Detail</vt:lpstr>
      <vt:lpstr>Vandeventer: Time of Crimes Map</vt:lpstr>
      <vt:lpstr>Vandeventer: Violent Crime Map</vt:lpstr>
      <vt:lpstr>Vandeventer: Crime Density Map</vt:lpstr>
      <vt:lpstr>Vandeventer: Larceny Breakdown</vt:lpstr>
      <vt:lpstr>Vandeventer: Total Crimes by Days of the Week</vt:lpstr>
      <vt:lpstr>Vandeventer: Crimes by Time of Day</vt:lpstr>
      <vt:lpstr>Vandeventer: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cp:lastModifiedBy>Stevens, Jes</cp:lastModifiedBy>
  <cp:revision>1</cp:revision>
  <dcterms:created xsi:type="dcterms:W3CDTF">2019-12-12T17:28:42Z</dcterms:created>
  <dcterms:modified xsi:type="dcterms:W3CDTF">2019-12-12T17:35:23Z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12,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